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0" r:id="rId5"/>
    <p:sldId id="259" r:id="rId6"/>
    <p:sldId id="257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83"/>
    <a:srgbClr val="C5D1F5"/>
    <a:srgbClr val="FFE3B2"/>
    <a:srgbClr val="FF8C00"/>
    <a:srgbClr val="FF8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9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E8411-3249-4B5F-9B34-57CE0CED4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34C95-D18A-4E0C-9A93-9841A1A05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72595-FA72-490F-AF99-DD05BCBD2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94BA6-5C3D-4BD1-8E10-5B7859B2F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25C74-B0BE-4CD7-9DCA-904A72263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9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95166-D75A-4E29-AA7F-1ECB6300D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A2DD2-8463-47D2-8A33-7785F1FDB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47F22-4A2F-4DF1-A611-604BEC573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C9182-B95F-4FD7-919C-99C1EF39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00764-7175-488B-AF17-D96B4C156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46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306F4A-038B-48D1-83D4-8EE954016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B953E-3103-45EA-ACAD-1D48068D0D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8A6FC-2CEF-48B7-AC40-69678FFDA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B98E3-4532-4998-B879-EAFCD4293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04C1B-5371-4520-965F-E85527B53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307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BAD18-9320-4DF5-A19C-260F5CD15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F0DA9-32DE-48D3-BA78-DC9A1827D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DB286-8FB4-4FA9-8B77-E5C8FDBFE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D2D01-47A7-456D-9935-204C2547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61EA5-8BEA-41E7-8FA7-03435AF81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82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64343-C531-4A84-921C-D7FED111D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177AE-2F12-4C89-BE50-7CA70E783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F6151-0971-4645-B48E-1F7BC6024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76E7E-8607-4972-9C5E-F96C780A6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2BC13-4F81-494C-9AE8-879F7AA3C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62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4B1C4-EA41-43F9-AF5A-FCAAB53B3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4903A-CD34-4A82-9C46-D9A0C79B9C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123D6-C1C9-45A4-AED6-6D04CAA0B0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034CE-BDA4-4C86-B81B-42146703E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58137-9127-4D5C-910B-FE18CD1BD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15809-A042-41D8-94BB-40F6E5FA7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40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304C6-AD69-40C7-A2D7-A189A28A5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6215C-1BAA-42BA-8B87-E527F2DCA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54F18-0426-4B09-9B77-A05C62CA1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29C9F1-1AD3-42F5-851D-A79BA0D450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C84D0-B1A7-4AC9-8013-3AEDA9741D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F2A9AB-7C8F-480C-91E1-6DA8F2B44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1B3DCE-1828-4376-B2B6-729258FBD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10FA8C-D0D9-4D77-A324-1473057CD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76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DD259-3241-4312-BEF5-D7B59D74F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B9BEC5-EC99-41A7-9A2A-60CBD00AB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2E1354-F9F6-443E-B00B-36781F6AD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03D434-A4FA-4CEF-97B1-E4BA0177A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1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94AF24-B478-4812-A19E-2EF8D40C1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10C716-30A1-4B4B-B2DD-D69DF0BFE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3E707-EC76-4136-B93D-11BFAC728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919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EEE-B7E1-4236-8E97-39A1201CC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70D92-2C40-4DE2-8079-B9FFEF98B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E80CF-ACFD-4453-A7B9-40A80397D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68802C-0DDF-44FA-B8C8-2D363472D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115BC6-3FCC-4755-B47A-FF72EC17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C69E95-F1F9-4860-967F-6BB3F9DED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62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AEB4D-DCCA-42E9-9769-B6222DF2D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6BEFA-6B77-4137-883C-C769BFEFAC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26E24-EF27-458D-BBEA-BD2FAE591D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1C0D23-E042-48B6-AF6F-42537E5A8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982916-A68D-4E4F-9B52-B806AE50A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CF690A-56F2-4B6D-92E0-E0ED845CF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69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452138-FC58-4B98-B561-79E1C8A59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79E9A-79BA-414C-BBCE-3C105032B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5296A-0E4D-4017-8471-FF8B8F0400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51C60-D29F-48A4-9066-B98614418BF0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0E74C-4B14-428C-A478-C56B3AEB6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6ED8D-A2B6-456A-9B1A-ABCFD46FA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4323B-9E52-4B89-B8DD-4F1F485DC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21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CE2D2B30-23A4-4118-B5CE-44C034CD0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0"/>
            <a:ext cx="9601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448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F83A1E46-F26F-4268-9CED-E688B81F2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0"/>
            <a:ext cx="9601200" cy="6858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E645A1A-A855-45E9-BEB8-7A346D5FF619}"/>
              </a:ext>
            </a:extLst>
          </p:cNvPr>
          <p:cNvCxnSpPr>
            <a:cxnSpLocks/>
          </p:cNvCxnSpPr>
          <p:nvPr/>
        </p:nvCxnSpPr>
        <p:spPr>
          <a:xfrm flipV="1">
            <a:off x="3080546" y="1369305"/>
            <a:ext cx="0" cy="1012386"/>
          </a:xfrm>
          <a:prstGeom prst="straightConnector1">
            <a:avLst/>
          </a:prstGeom>
          <a:ln w="57150">
            <a:prstDash val="solid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678CE7-535D-4B56-BD6B-11B862CC433C}"/>
              </a:ext>
            </a:extLst>
          </p:cNvPr>
          <p:cNvCxnSpPr>
            <a:cxnSpLocks/>
          </p:cNvCxnSpPr>
          <p:nvPr/>
        </p:nvCxnSpPr>
        <p:spPr>
          <a:xfrm flipV="1">
            <a:off x="3080546" y="4300396"/>
            <a:ext cx="0" cy="1061273"/>
          </a:xfrm>
          <a:prstGeom prst="straightConnector1">
            <a:avLst/>
          </a:prstGeom>
          <a:ln w="57150">
            <a:solidFill>
              <a:srgbClr val="00B0F0"/>
            </a:solidFill>
            <a:headEnd type="triangle"/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51204F7-F7DC-4B3D-BC51-93941C444000}"/>
              </a:ext>
            </a:extLst>
          </p:cNvPr>
          <p:cNvSpPr txBox="1"/>
          <p:nvPr/>
        </p:nvSpPr>
        <p:spPr>
          <a:xfrm rot="16200000">
            <a:off x="2359523" y="1741420"/>
            <a:ext cx="897875" cy="33855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C000"/>
                </a:solidFill>
              </a:rPr>
              <a:t>T</a:t>
            </a:r>
            <a:r>
              <a:rPr lang="en-US" sz="1600" b="1" baseline="-25000" dirty="0">
                <a:solidFill>
                  <a:srgbClr val="FFC000"/>
                </a:solidFill>
              </a:rPr>
              <a:t>A</a:t>
            </a:r>
            <a:r>
              <a:rPr lang="en-US" sz="1600" b="1" dirty="0">
                <a:solidFill>
                  <a:srgbClr val="FFC000"/>
                </a:solidFill>
              </a:rPr>
              <a:t> &lt; 65 F</a:t>
            </a:r>
            <a:endParaRPr lang="en-US" sz="1400" b="1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87C650-245A-4260-BA64-9E1251702FCD}"/>
              </a:ext>
            </a:extLst>
          </p:cNvPr>
          <p:cNvSpPr txBox="1"/>
          <p:nvPr/>
        </p:nvSpPr>
        <p:spPr>
          <a:xfrm rot="16200000">
            <a:off x="2359524" y="4620260"/>
            <a:ext cx="897875" cy="33855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B0F0"/>
                </a:solidFill>
              </a:rPr>
              <a:t>T</a:t>
            </a:r>
            <a:r>
              <a:rPr lang="en-US" sz="1600" b="1" baseline="-25000" dirty="0">
                <a:solidFill>
                  <a:srgbClr val="00B0F0"/>
                </a:solidFill>
              </a:rPr>
              <a:t>A</a:t>
            </a:r>
            <a:r>
              <a:rPr lang="en-US" sz="1600" b="1" dirty="0">
                <a:solidFill>
                  <a:srgbClr val="00B0F0"/>
                </a:solidFill>
              </a:rPr>
              <a:t> &gt; 65 F</a:t>
            </a:r>
            <a:endParaRPr lang="en-US" sz="1400" b="1" dirty="0">
              <a:solidFill>
                <a:srgbClr val="00B0F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12428A-B6F0-4A68-ABE1-3749D0785878}"/>
              </a:ext>
            </a:extLst>
          </p:cNvPr>
          <p:cNvSpPr/>
          <p:nvPr/>
        </p:nvSpPr>
        <p:spPr>
          <a:xfrm>
            <a:off x="1815688" y="4789537"/>
            <a:ext cx="414143" cy="3751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94FB9D-B82C-49B2-A32C-FE007B5C8FC6}"/>
              </a:ext>
            </a:extLst>
          </p:cNvPr>
          <p:cNvSpPr/>
          <p:nvPr/>
        </p:nvSpPr>
        <p:spPr>
          <a:xfrm>
            <a:off x="1815688" y="3978606"/>
            <a:ext cx="414143" cy="3751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CEED34-0256-4EAC-8C5F-7C312A98CA05}"/>
              </a:ext>
            </a:extLst>
          </p:cNvPr>
          <p:cNvSpPr txBox="1"/>
          <p:nvPr/>
        </p:nvSpPr>
        <p:spPr>
          <a:xfrm>
            <a:off x="1739548" y="1184639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100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D64684-48F6-4C52-B981-F8CAA06B4CA4}"/>
              </a:ext>
            </a:extLst>
          </p:cNvPr>
          <p:cNvSpPr txBox="1"/>
          <p:nvPr/>
        </p:nvSpPr>
        <p:spPr>
          <a:xfrm>
            <a:off x="1739548" y="5181262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100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432416-9A3A-4ADF-9B85-927413766C96}"/>
              </a:ext>
            </a:extLst>
          </p:cNvPr>
          <p:cNvSpPr txBox="1"/>
          <p:nvPr/>
        </p:nvSpPr>
        <p:spPr>
          <a:xfrm>
            <a:off x="1739548" y="2197025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50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F98210-0C2D-4DA7-91FC-1883A341978C}"/>
              </a:ext>
            </a:extLst>
          </p:cNvPr>
          <p:cNvSpPr txBox="1"/>
          <p:nvPr/>
        </p:nvSpPr>
        <p:spPr>
          <a:xfrm>
            <a:off x="1739548" y="4200855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50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F26285A-A250-44A5-AAE4-6E16067081E3}"/>
              </a:ext>
            </a:extLst>
          </p:cNvPr>
          <p:cNvSpPr txBox="1"/>
          <p:nvPr/>
        </p:nvSpPr>
        <p:spPr>
          <a:xfrm rot="16200000">
            <a:off x="1559280" y="3256487"/>
            <a:ext cx="926960" cy="307777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(T</a:t>
            </a:r>
            <a:r>
              <a:rPr lang="en-US" sz="1400" b="1" baseline="-25000" dirty="0">
                <a:solidFill>
                  <a:schemeClr val="tx1"/>
                </a:solidFill>
              </a:rPr>
              <a:t>A</a:t>
            </a:r>
            <a:r>
              <a:rPr lang="en-US" sz="1400" b="1" dirty="0">
                <a:solidFill>
                  <a:schemeClr val="tx1"/>
                </a:solidFill>
              </a:rPr>
              <a:t>= 65 F)</a:t>
            </a:r>
            <a:endParaRPr lang="en-US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76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D6A7BB4-C736-4061-91C9-2261865F2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0"/>
            <a:ext cx="9601200" cy="68580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3CB28DE-C127-4838-B465-D2229E467BE2}"/>
              </a:ext>
            </a:extLst>
          </p:cNvPr>
          <p:cNvCxnSpPr>
            <a:cxnSpLocks/>
          </p:cNvCxnSpPr>
          <p:nvPr/>
        </p:nvCxnSpPr>
        <p:spPr>
          <a:xfrm flipV="1">
            <a:off x="3080546" y="1369305"/>
            <a:ext cx="0" cy="1012386"/>
          </a:xfrm>
          <a:prstGeom prst="straightConnector1">
            <a:avLst/>
          </a:prstGeom>
          <a:ln w="57150">
            <a:prstDash val="solid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F0E4177-685F-4673-97AB-4D2E865F7DAF}"/>
              </a:ext>
            </a:extLst>
          </p:cNvPr>
          <p:cNvCxnSpPr>
            <a:cxnSpLocks/>
          </p:cNvCxnSpPr>
          <p:nvPr/>
        </p:nvCxnSpPr>
        <p:spPr>
          <a:xfrm flipV="1">
            <a:off x="3080546" y="4300396"/>
            <a:ext cx="0" cy="1061273"/>
          </a:xfrm>
          <a:prstGeom prst="straightConnector1">
            <a:avLst/>
          </a:prstGeom>
          <a:ln w="57150">
            <a:solidFill>
              <a:srgbClr val="00B0F0"/>
            </a:solidFill>
            <a:headEnd type="triangle"/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7D37985-4459-461B-BC13-AA1659EE5345}"/>
              </a:ext>
            </a:extLst>
          </p:cNvPr>
          <p:cNvSpPr txBox="1"/>
          <p:nvPr/>
        </p:nvSpPr>
        <p:spPr>
          <a:xfrm rot="16200000">
            <a:off x="2337465" y="1741420"/>
            <a:ext cx="941988" cy="33855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C000"/>
                </a:solidFill>
              </a:rPr>
              <a:t>HEATING</a:t>
            </a:r>
            <a:endParaRPr lang="en-US" sz="1400" b="1" dirty="0">
              <a:solidFill>
                <a:srgbClr val="FFC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F0F407-C77F-44EC-93C2-2ED453998538}"/>
              </a:ext>
            </a:extLst>
          </p:cNvPr>
          <p:cNvSpPr txBox="1"/>
          <p:nvPr/>
        </p:nvSpPr>
        <p:spPr>
          <a:xfrm rot="16200000">
            <a:off x="2319319" y="4620260"/>
            <a:ext cx="978281" cy="33855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B0F0"/>
                </a:solidFill>
              </a:rPr>
              <a:t>COOLING</a:t>
            </a:r>
            <a:endParaRPr lang="en-US" sz="1400" b="1" dirty="0">
              <a:solidFill>
                <a:srgbClr val="00B0F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9AE6DC-0580-4310-98AD-3C386D851877}"/>
              </a:ext>
            </a:extLst>
          </p:cNvPr>
          <p:cNvSpPr/>
          <p:nvPr/>
        </p:nvSpPr>
        <p:spPr>
          <a:xfrm>
            <a:off x="1539538" y="4789537"/>
            <a:ext cx="414143" cy="3751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4D7FD6-53A6-4DB3-9CF7-540508545720}"/>
              </a:ext>
            </a:extLst>
          </p:cNvPr>
          <p:cNvSpPr/>
          <p:nvPr/>
        </p:nvSpPr>
        <p:spPr>
          <a:xfrm>
            <a:off x="1659977" y="3978606"/>
            <a:ext cx="414143" cy="3751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3F3B9D-572D-492C-B727-C9FA5FFC643A}"/>
              </a:ext>
            </a:extLst>
          </p:cNvPr>
          <p:cNvSpPr txBox="1"/>
          <p:nvPr/>
        </p:nvSpPr>
        <p:spPr>
          <a:xfrm>
            <a:off x="1758903" y="1589149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100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09199D-95FE-4F02-9850-3D355AE441CD}"/>
              </a:ext>
            </a:extLst>
          </p:cNvPr>
          <p:cNvSpPr txBox="1"/>
          <p:nvPr/>
        </p:nvSpPr>
        <p:spPr>
          <a:xfrm>
            <a:off x="1758903" y="4792436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100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927B4-FF37-4FCC-9CA9-E4D423FF7175}"/>
              </a:ext>
            </a:extLst>
          </p:cNvPr>
          <p:cNvSpPr txBox="1"/>
          <p:nvPr/>
        </p:nvSpPr>
        <p:spPr>
          <a:xfrm>
            <a:off x="1758903" y="2376963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50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6CFE51-29C7-4648-9DBF-15D4AFAB9BD6}"/>
              </a:ext>
            </a:extLst>
          </p:cNvPr>
          <p:cNvSpPr txBox="1"/>
          <p:nvPr/>
        </p:nvSpPr>
        <p:spPr>
          <a:xfrm>
            <a:off x="1758903" y="3976136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50</a:t>
            </a:r>
          </a:p>
        </p:txBody>
      </p:sp>
    </p:spTree>
    <p:extLst>
      <p:ext uri="{BB962C8B-B14F-4D97-AF65-F5344CB8AC3E}">
        <p14:creationId xmlns:p14="http://schemas.microsoft.com/office/powerpoint/2010/main" val="3040539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24F919-A5C7-43EB-9543-B16BA2CDC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0"/>
            <a:ext cx="9601200" cy="6858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3B30C3-CCCA-4686-8A4E-8346F9EAAA27}"/>
              </a:ext>
            </a:extLst>
          </p:cNvPr>
          <p:cNvCxnSpPr>
            <a:cxnSpLocks/>
          </p:cNvCxnSpPr>
          <p:nvPr/>
        </p:nvCxnSpPr>
        <p:spPr>
          <a:xfrm flipV="1">
            <a:off x="3080546" y="1369305"/>
            <a:ext cx="0" cy="1012386"/>
          </a:xfrm>
          <a:prstGeom prst="straightConnector1">
            <a:avLst/>
          </a:prstGeom>
          <a:ln w="57150">
            <a:prstDash val="solid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9099C9-E925-4B75-8F4D-16FD44A6DA97}"/>
              </a:ext>
            </a:extLst>
          </p:cNvPr>
          <p:cNvCxnSpPr>
            <a:cxnSpLocks/>
          </p:cNvCxnSpPr>
          <p:nvPr/>
        </p:nvCxnSpPr>
        <p:spPr>
          <a:xfrm flipV="1">
            <a:off x="3080546" y="4300396"/>
            <a:ext cx="0" cy="1061273"/>
          </a:xfrm>
          <a:prstGeom prst="straightConnector1">
            <a:avLst/>
          </a:prstGeom>
          <a:ln w="57150">
            <a:solidFill>
              <a:srgbClr val="00B0F0"/>
            </a:solidFill>
            <a:headEnd type="triangle"/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435E100-F04E-4936-AA72-338E5A71B55F}"/>
              </a:ext>
            </a:extLst>
          </p:cNvPr>
          <p:cNvSpPr txBox="1"/>
          <p:nvPr/>
        </p:nvSpPr>
        <p:spPr>
          <a:xfrm rot="16200000">
            <a:off x="2337465" y="1741420"/>
            <a:ext cx="941988" cy="33855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C000"/>
                </a:solidFill>
              </a:rPr>
              <a:t>HEATING</a:t>
            </a:r>
            <a:endParaRPr lang="en-US" sz="1400" b="1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2222D8-A348-465F-9B8D-D18FAD83967D}"/>
              </a:ext>
            </a:extLst>
          </p:cNvPr>
          <p:cNvSpPr txBox="1"/>
          <p:nvPr/>
        </p:nvSpPr>
        <p:spPr>
          <a:xfrm rot="16200000">
            <a:off x="2319319" y="4620260"/>
            <a:ext cx="978281" cy="33855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B0F0"/>
                </a:solidFill>
              </a:rPr>
              <a:t>COOLING</a:t>
            </a:r>
            <a:endParaRPr lang="en-US" sz="1400" b="1" dirty="0">
              <a:solidFill>
                <a:srgbClr val="00B0F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BE771-19FA-4881-976E-D5E3D405A994}"/>
              </a:ext>
            </a:extLst>
          </p:cNvPr>
          <p:cNvSpPr txBox="1"/>
          <p:nvPr/>
        </p:nvSpPr>
        <p:spPr>
          <a:xfrm>
            <a:off x="1777953" y="1589149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FFE3B2"/>
                </a:solidFill>
              </a:rPr>
              <a:t>100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E20E55-424B-472F-8659-FC17D972063C}"/>
              </a:ext>
            </a:extLst>
          </p:cNvPr>
          <p:cNvSpPr txBox="1"/>
          <p:nvPr/>
        </p:nvSpPr>
        <p:spPr>
          <a:xfrm>
            <a:off x="1777953" y="4859111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C5D1F5"/>
                </a:solidFill>
              </a:rPr>
              <a:t>100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0AEBCB-1A1C-4B04-A0A7-E279FB40558F}"/>
              </a:ext>
            </a:extLst>
          </p:cNvPr>
          <p:cNvSpPr txBox="1"/>
          <p:nvPr/>
        </p:nvSpPr>
        <p:spPr>
          <a:xfrm>
            <a:off x="1777953" y="2376963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FFE3B2"/>
                </a:solidFill>
              </a:rPr>
              <a:t>50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AB3443-7FFA-4608-92EC-2DF8A9C4D28A}"/>
              </a:ext>
            </a:extLst>
          </p:cNvPr>
          <p:cNvSpPr txBox="1"/>
          <p:nvPr/>
        </p:nvSpPr>
        <p:spPr>
          <a:xfrm>
            <a:off x="1777953" y="4042811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C5D1F5"/>
                </a:solidFill>
              </a:rPr>
              <a:t>50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C6074D-6377-43BF-9892-FF0325B54B11}"/>
              </a:ext>
            </a:extLst>
          </p:cNvPr>
          <p:cNvSpPr txBox="1"/>
          <p:nvPr/>
        </p:nvSpPr>
        <p:spPr>
          <a:xfrm>
            <a:off x="9378903" y="1589149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FF8C00"/>
                </a:solidFill>
              </a:rPr>
              <a:t>60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E0CEA6-7280-4B42-AC03-B09BBC74669B}"/>
              </a:ext>
            </a:extLst>
          </p:cNvPr>
          <p:cNvSpPr txBox="1"/>
          <p:nvPr/>
        </p:nvSpPr>
        <p:spPr>
          <a:xfrm>
            <a:off x="9378903" y="4859111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000083"/>
                </a:solidFill>
              </a:rPr>
              <a:t>60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072FE6A-6769-4E8D-A67E-A60AFDEE8B50}"/>
              </a:ext>
            </a:extLst>
          </p:cNvPr>
          <p:cNvSpPr txBox="1"/>
          <p:nvPr/>
        </p:nvSpPr>
        <p:spPr>
          <a:xfrm>
            <a:off x="9378903" y="2376963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FF8C00"/>
                </a:solidFill>
              </a:rPr>
              <a:t>30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30AE68-16B7-4753-BAB2-DD370B63039B}"/>
              </a:ext>
            </a:extLst>
          </p:cNvPr>
          <p:cNvSpPr txBox="1"/>
          <p:nvPr/>
        </p:nvSpPr>
        <p:spPr>
          <a:xfrm>
            <a:off x="9378903" y="4042811"/>
            <a:ext cx="5664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solidFill>
                  <a:srgbClr val="000083"/>
                </a:solidFill>
              </a:rPr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2109656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9AF0E802D60BB4C9DCEE868B90B0C51" ma:contentTypeVersion="8" ma:contentTypeDescription="Create a new document." ma:contentTypeScope="" ma:versionID="fe529bef8b52ae0d74791af8fb5704c2">
  <xsd:schema xmlns:xsd="http://www.w3.org/2001/XMLSchema" xmlns:xs="http://www.w3.org/2001/XMLSchema" xmlns:p="http://schemas.microsoft.com/office/2006/metadata/properties" xmlns:ns3="10deeee5-b00f-4853-9691-840aecdb6219" xmlns:ns4="06a14075-9f3e-4f46-964d-ff9a60998f87" targetNamespace="http://schemas.microsoft.com/office/2006/metadata/properties" ma:root="true" ma:fieldsID="3e21ee9526180a4084c57f4bc8059497" ns3:_="" ns4:_="">
    <xsd:import namespace="10deeee5-b00f-4853-9691-840aecdb6219"/>
    <xsd:import namespace="06a14075-9f3e-4f46-964d-ff9a60998f8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deeee5-b00f-4853-9691-840aecdb62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a14075-9f3e-4f46-964d-ff9a60998f87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60A86A5-657F-4C83-9254-5D11952489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deeee5-b00f-4853-9691-840aecdb6219"/>
    <ds:schemaRef ds:uri="06a14075-9f3e-4f46-964d-ff9a60998f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2EBB761-9E29-4585-BD0E-60E40A17A6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7A7992-5A43-4AA4-8F09-2F8E87FE07C8}">
  <ds:schemaRefs>
    <ds:schemaRef ds:uri="http://schemas.microsoft.com/office/2006/documentManagement/types"/>
    <ds:schemaRef ds:uri="http://schemas.microsoft.com/office/2006/metadata/properties"/>
    <ds:schemaRef ds:uri="http://purl.org/dc/dcmitype/"/>
    <ds:schemaRef ds:uri="06a14075-9f3e-4f46-964d-ff9a60998f87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elements/1.1/"/>
    <ds:schemaRef ds:uri="10deeee5-b00f-4853-9691-840aecdb6219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34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Ore</dc:creator>
  <cp:lastModifiedBy>Jonathan Ore</cp:lastModifiedBy>
  <cp:revision>17</cp:revision>
  <dcterms:created xsi:type="dcterms:W3CDTF">2020-08-18T22:54:55Z</dcterms:created>
  <dcterms:modified xsi:type="dcterms:W3CDTF">2020-08-20T02:35:19Z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0x01010049AF0E802D60BB4C9DCEE868B90B0C51</vt:lpwstr>
  </property>
</Properties>
</file>

<file path=docProps/thumbnail.jpeg>
</file>